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87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95B2D2-C83F-CDD8-82F2-069396938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A4C3F2-F76C-48D9-04D1-0680A2D7EC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9973A0-0489-BA5E-82AF-DD4B979A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31F2AA-31A1-085B-04B8-0A941188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0B7EB1-8C66-2B54-6812-6717FD36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53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C27B0-8F61-F843-CDA7-528FCFB3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3F7EAF-9EE8-9D16-522A-5CDB8432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EB87E9-48FC-2869-CB48-59A6A21A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777C2B-A646-122B-8916-A7B44A00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F544DD-B364-33BF-9E82-673F79CB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808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DB6877-98C8-76C7-49C4-E27BF8B30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04460BF-A350-1440-76FA-73B993086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6A4447-D0FD-FF30-0987-24177ED4F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52FE99-F560-39B6-6E9D-1E6AEFD6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C7DDB4-0F64-32BE-2AB0-38924D9F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17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94C162-99E6-1A0B-7FCB-38E3CB486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EF2C1C-5919-DAC1-8690-84A20CB2B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D4BC19C-0098-3EAD-4534-33B9D0CBB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46F347-EA66-9AC6-BFF2-1AD59253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2E31A7-F160-B566-8A0E-56881551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44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1D587D-8782-9307-565D-CE7C752D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3F4695-4E99-03FB-CBD4-AAA9A7A5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3E9E6E-9264-BD41-0A7D-CFEF0493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184950-BEB9-6782-33D3-15A85FFE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6D9C8F-E8A0-7354-B4B6-990178B1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23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836BB-780E-631E-FC83-E5FF613D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81C5A-E1B3-B8D4-9623-02BB12D2C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0CBDE01-26B4-A0F5-8F89-A50933F11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20DBA5-B284-50E4-321A-34E653111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442E70-7EEC-4678-D337-C96FC41B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8DD655-4CE0-BFF5-1454-E64C1AE0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22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25208-E41F-D582-9A2C-4B0E9070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C3CCC8-A2D7-60D2-76B6-C7E0FF73D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6AE0DFA-2885-161F-BE87-39EEC1DF6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C58AD8-9174-4C54-B9C6-207E407EC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4B839B-D35F-61A5-5B06-E63B83C1B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A93614E-C8E1-86A7-1817-B98D769C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300B69B-14B9-3B03-BDF5-1652769B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53BAC85-5286-4FEC-5143-DCE87C11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1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1ECDE3-9D71-1083-030B-ED4D4695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80795D2-3F7D-42FF-9EFD-1CB0E5B1D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A5365CB-939E-62B9-99C3-C7BA9BDF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67186C2-BFAF-2777-D8DE-A9C41334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16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A56D289-8791-7CB5-6032-CF6ADE73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0997379-4AF1-E3C9-56E5-7E85986F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FAEDBD-E259-26FA-936E-CC91E3D7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134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F8ADA-D095-D3E7-DE10-107BDF98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EAE270-14D1-2CAA-1738-D84AD29D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949E7D2-8577-F433-F540-A374B3160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2E7C8F7-635A-BE32-E614-582828943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B191A6-8703-8416-F634-D505E19F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ED640B-4155-B44F-D788-5738BBE6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59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B491C5-8C42-D833-5B5C-60831FD40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2F4F16B-FE05-C55C-C796-6234B9EAE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E13D83-0B6B-F735-DADE-5A6AD0552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C1FCBE-8F70-385D-252E-D569E856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9ED133-BD1C-0FF1-F16B-0080DDB6B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37391BC-205E-47F3-A1E7-7FF38FC2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01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13C79A-10BE-D274-5045-B8984C71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46F266-702B-8C62-AC61-8A5482D76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C5D336-3444-2D24-A349-A04F5A5200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DB06E-3EAF-439B-A277-710D56C4F786}" type="datetimeFigureOut">
              <a:rPr lang="zh-TW" altLang="en-US" smtClean="0"/>
              <a:t>2023/10/14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066981-5846-22EF-A4AA-9BC867F9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AE4E54-3A8D-89A1-D3F1-A1733E2BE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F5E12-42CD-42AE-98CA-B62873DF18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25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3A5979E-7817-130E-2C68-478AB6631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72"/>
            <a:ext cx="12192000" cy="6772656"/>
          </a:xfrm>
          <a:prstGeom prst="rect">
            <a:avLst/>
          </a:prstGeom>
        </p:spPr>
      </p:pic>
      <p:pic>
        <p:nvPicPr>
          <p:cNvPr id="7" name="圖片 6" descr="一張含有 行, 圖表, 寫生 的圖片&#10;&#10;自動產生的描述">
            <a:extLst>
              <a:ext uri="{FF2B5EF4-FFF2-40B4-BE49-F238E27FC236}">
                <a16:creationId xmlns:a16="http://schemas.microsoft.com/office/drawing/2014/main" id="{A5D42161-FF53-43A6-15BD-A00ED1C1A8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9725" y="1110580"/>
            <a:ext cx="9691875" cy="6461249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86622319-D237-B54E-3A16-B8F8B8407B7D}"/>
              </a:ext>
            </a:extLst>
          </p:cNvPr>
          <p:cNvGrpSpPr/>
          <p:nvPr/>
        </p:nvGrpSpPr>
        <p:grpSpPr>
          <a:xfrm>
            <a:off x="-13919328" y="-1735751"/>
            <a:ext cx="11196576" cy="7464382"/>
            <a:chOff x="497712" y="-303191"/>
            <a:chExt cx="11196576" cy="7464382"/>
          </a:xfrm>
        </p:grpSpPr>
        <p:pic>
          <p:nvPicPr>
            <p:cNvPr id="9" name="圖片 8" descr="一張含有 行, 圖表, 寫生 的圖片&#10;&#10;自動產生的描述">
              <a:extLst>
                <a:ext uri="{FF2B5EF4-FFF2-40B4-BE49-F238E27FC236}">
                  <a16:creationId xmlns:a16="http://schemas.microsoft.com/office/drawing/2014/main" id="{88354C75-791D-8F6D-870F-F6EC1D53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712" y="-303191"/>
              <a:ext cx="11196576" cy="7464382"/>
            </a:xfrm>
            <a:prstGeom prst="rect">
              <a:avLst/>
            </a:prstGeom>
          </p:spPr>
        </p:pic>
        <p:pic>
          <p:nvPicPr>
            <p:cNvPr id="11" name="圖片 10" descr="一張含有 螢幕擷取畫面, 圖表, 鮮豔, 紫色 的圖片&#10;&#10;自動產生的描述">
              <a:extLst>
                <a:ext uri="{FF2B5EF4-FFF2-40B4-BE49-F238E27FC236}">
                  <a16:creationId xmlns:a16="http://schemas.microsoft.com/office/drawing/2014/main" id="{29A4BF1A-392B-F3A9-9DCE-E78CB6DDA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4" t="10179" r="79072" b="54546"/>
            <a:stretch/>
          </p:blipFill>
          <p:spPr>
            <a:xfrm>
              <a:off x="9213448" y="42672"/>
              <a:ext cx="1956122" cy="2209889"/>
            </a:xfrm>
            <a:prstGeom prst="rect">
              <a:avLst/>
            </a:prstGeom>
          </p:spPr>
        </p:pic>
      </p:grpSp>
      <p:pic>
        <p:nvPicPr>
          <p:cNvPr id="14" name="圖片 13" descr="一張含有 圖畫, 圖表, 行 的圖片&#10;&#10;自動產生的描述">
            <a:extLst>
              <a:ext uri="{FF2B5EF4-FFF2-40B4-BE49-F238E27FC236}">
                <a16:creationId xmlns:a16="http://schemas.microsoft.com/office/drawing/2014/main" id="{9D59CE76-A706-A0AF-DC9F-492B76AB376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4698" y="2081308"/>
            <a:ext cx="10998334" cy="733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9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85B6E4C3-CA76-1C3B-6954-625008E59BAE}"/>
              </a:ext>
            </a:extLst>
          </p:cNvPr>
          <p:cNvGrpSpPr/>
          <p:nvPr/>
        </p:nvGrpSpPr>
        <p:grpSpPr>
          <a:xfrm>
            <a:off x="7040882" y="2722878"/>
            <a:ext cx="12009118" cy="8006082"/>
            <a:chOff x="381000" y="-218442"/>
            <a:chExt cx="12009118" cy="8006082"/>
          </a:xfrm>
        </p:grpSpPr>
        <p:pic>
          <p:nvPicPr>
            <p:cNvPr id="8" name="圖片 7" descr="一張含有 圖畫, 圖表, 行 的圖片&#10;&#10;自動產生的描述">
              <a:extLst>
                <a:ext uri="{FF2B5EF4-FFF2-40B4-BE49-F238E27FC236}">
                  <a16:creationId xmlns:a16="http://schemas.microsoft.com/office/drawing/2014/main" id="{D5503DA5-F4F3-EE1F-1168-EACC70F88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-218442"/>
              <a:ext cx="12009118" cy="8006082"/>
            </a:xfrm>
            <a:prstGeom prst="rect">
              <a:avLst/>
            </a:prstGeom>
          </p:spPr>
        </p:pic>
        <p:pic>
          <p:nvPicPr>
            <p:cNvPr id="5" name="圖片 4" descr="一張含有 螢幕擷取畫面, 圖表, 設計 的圖片&#10;&#10;自動產生的描述">
              <a:extLst>
                <a:ext uri="{FF2B5EF4-FFF2-40B4-BE49-F238E27FC236}">
                  <a16:creationId xmlns:a16="http://schemas.microsoft.com/office/drawing/2014/main" id="{4B7B4B02-5234-6E49-9FEA-36CDDFF9E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00" b="79556"/>
            <a:stretch/>
          </p:blipFill>
          <p:spPr>
            <a:xfrm>
              <a:off x="381000" y="0"/>
              <a:ext cx="2423160" cy="1402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41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8F2E6B8-DC75-D081-8CAF-F5C158D7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-11963400"/>
            <a:ext cx="9413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88B3002-2490-5DB6-533E-CD52EAB8F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00" b="39585"/>
          <a:stretch/>
        </p:blipFill>
        <p:spPr bwMode="auto">
          <a:xfrm>
            <a:off x="-1195754" y="-4754050"/>
            <a:ext cx="9677399" cy="992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4A18CB-BFC5-7D19-499D-3268DF8F4D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90" y="-3908325"/>
            <a:ext cx="8841131" cy="49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67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0</Words>
  <Application>Microsoft Office PowerPoint</Application>
  <PresentationFormat>寬螢幕</PresentationFormat>
  <Paragraphs>0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Alex Hou</dc:creator>
  <cp:lastModifiedBy>Alex Hou</cp:lastModifiedBy>
  <cp:revision>2</cp:revision>
  <dcterms:created xsi:type="dcterms:W3CDTF">2023-10-14T08:09:47Z</dcterms:created>
  <dcterms:modified xsi:type="dcterms:W3CDTF">2023-10-14T19:15:53Z</dcterms:modified>
</cp:coreProperties>
</file>